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8"/>
  </p:notesMasterIdLst>
  <p:sldIdLst>
    <p:sldId id="273" r:id="rId2"/>
    <p:sldId id="274"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 id="303" r:id="rId32"/>
    <p:sldId id="304" r:id="rId33"/>
    <p:sldId id="305" r:id="rId34"/>
    <p:sldId id="306" r:id="rId35"/>
    <p:sldId id="307" r:id="rId36"/>
    <p:sldId id="308" r:id="rId37"/>
    <p:sldId id="309" r:id="rId38"/>
    <p:sldId id="310" r:id="rId39"/>
    <p:sldId id="311" r:id="rId40"/>
    <p:sldId id="312" r:id="rId41"/>
    <p:sldId id="313" r:id="rId42"/>
    <p:sldId id="314" r:id="rId43"/>
    <p:sldId id="315" r:id="rId44"/>
    <p:sldId id="316" r:id="rId45"/>
    <p:sldId id="317" r:id="rId46"/>
    <p:sldId id="318"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Astronomy</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Astronomy</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Astronomy</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Secondary Science - Astronomy</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research and describe the use of astronomy in ancient civilizations such as the Egyptians, Mayans, Aztecs, Europeans, and the native Americans.[AST.4A]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2481133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examine the scale, size, and distance of the stars, Milky Way, and other galaxies through the use of data and modeling.[AST.6C]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2847324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relate apparent versus absolute magnitude to the distances of celestial objects.[AST.6D]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2703519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the use of units of measurement in astronomy, including Astronomical Units and light years.[AST.6E]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1284975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observe and record data about lunar phases and use that information to model the Sun, Earth, and Moon system.[AST.7A]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2808647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illustrate the cause of lunar phases by showing positions of the Moon relative to Earth and the Sun for each phase, including new moon, waxing crescent, first quarter, waxing gibbous, full moon, waning gibbous, third quarter, and waning crescent.[AST.7B]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3940718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differentiate the causes of lunar and solar eclipses, including differentiating between lunar phases and eclipses.[AST.7C]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3756904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effects of the Moon on tides.[AST.7D]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1965747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that seasons are caused by the tilt of Earth's axis.[AST.8A]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41722609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how latitudinal position affects the length of day and night throughout the year.[AST.8B]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1290862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recognize that the angle of incidence of sunlight determines the concentration of solar energy received on Earth at a particular location.[AST.8C]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250184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research and describe the contributions of scientists to our changing understanding of astronomy, including Ptolemy, Copernicus, </a:t>
            </a:r>
            <a:r>
              <a:rPr lang="en-US" dirty="0" err="1"/>
              <a:t>Tycho</a:t>
            </a:r>
            <a:r>
              <a:rPr lang="en-US" dirty="0"/>
              <a:t> Brahe, </a:t>
            </a:r>
            <a:r>
              <a:rPr lang="en-US" dirty="0" err="1"/>
              <a:t>Kepler</a:t>
            </a:r>
            <a:r>
              <a:rPr lang="en-US" dirty="0"/>
              <a:t>, Galileo, Newton, Einstein, and Hubble, and the contribution of women astronomers, including Maria Mitchell and Henrietta Swan Leavitt.[AST.4B]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18463806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examine the relationship of the seasons to equinoxes, solstices, the tropics, and the equator.[AST.8D]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2013342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compare and contrast the factors essential to life on Earth such as temperature, water, mass, and gases to conditions on other planets.[AST.9A]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537272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compare the planets in terms of orbit, size, composition, rotation, atmosphere, natural satellites, and geological activity.[AST.9B]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13456259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relate the role of Newton's law of universal gravitation to the motion of the planets around the Sun and to the motion of natural and artificial satellites around the planets.[AST.9C]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26732444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explore the origins and significance of small solar system bodies, including asteroids, comets, and Kuiper belt objects.[AST.9D]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4232346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approximate mass, size, motion, temperature, structure, and composition of the Sun.[AST.10A]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37652272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distinguish between nuclear fusion and nuclear fission, and identify the source of energy within the Sun as nuclear fusion of hydrogen to helium.[AST.10B]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35473216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eleven-year solar cycle and the significance of sunspots.[AST.10C]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2606752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solar magnetic storm activity, including coronal mass ejections, prominences, flares, and sunspots.[AST.10D]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8307156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characteristics of main sequence stars, including surface temperature, age, relative size, and composition.[AST.11A]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880300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describe and explain the historical origins of the perceived patterns of constellations and the role of constellations in ancient and modern navigation.[AST.4C]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3480515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characterize star formation in stellar nurseries from giant molecular clouds, to </a:t>
            </a:r>
            <a:r>
              <a:rPr lang="en-US" dirty="0" err="1"/>
              <a:t>protostars</a:t>
            </a:r>
            <a:r>
              <a:rPr lang="en-US" dirty="0"/>
              <a:t>, to the development of main sequence stars.[AST.11B]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30299731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the relationship between mass and fusion on the dying process and properties of stars.[AST.11C]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606160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differentiate among the end states of stars, including white dwarfs, neutron stars, and black holes.[AST.11D]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16951255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compare how the mass and gravity of a main sequence star will determine its end state as a white dwarf, neutron star, or black hole.[AST.11E]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15887298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relate the use of spectroscopy in obtaining physical data on celestial objects such as temperature, chemical composition, and relative motion.[AST.11F]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35431927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the </a:t>
            </a:r>
            <a:r>
              <a:rPr lang="en-US" dirty="0" err="1"/>
              <a:t>Hertzsprung</a:t>
            </a:r>
            <a:r>
              <a:rPr lang="en-US" dirty="0"/>
              <a:t>-Russell diagram to plot and examine the life cycle of stars from birth to death.[AST.11G]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2276733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characteristics of galaxies.[AST.12A]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9152029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the type, structure, and components of our Milky Way galaxy and location of our solar system within it.[AST.12B]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20267473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compare and contrast the different types of galaxies, including spiral, elliptical, irregular, and dwarf.[AST.12C]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35828676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research and describe the historical development of the Big Bang Theory, including red shift, cosmic microwave background radiation, and other supporting evidence.[AST.13A]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2568702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explain the contributions of modern astronomy to today's society, including the identification of potential asteroid / comet impact hazards and the Sun's effects on communication, navigation, and high-tech devices.[AST.4D]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8201918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and describe current theories of the evolution of the universe, including estimates for the age of the universe.[AST.13B]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32405862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research and describe scientific hypotheses of the fate of the universe, including open and closed universes and the role of dark matter and dark energy.[AST.13C]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13685456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explain the contributions of human space flight and future plans and challenges.[AST.14A]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33334806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the advancement of knowledge in astronomy through robotic space flight.[AST.14B]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30112968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the importance of ground-based technology in astronomical studies.[AST.14C]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9366917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the importance of space telescopes to the collection of astronomical data across the electromagnetic spectrum.[AST.14D]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39153539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a:t>demonstrate an awareness of new developments and discoveries in astronomy.[AST.14E]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989667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observe and record the apparent movement of the Sun and Moon during the day.[AST.5A]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1813096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observe and record the apparent movement of the Moon, planets, and stars in the nighttime sky.[AST.5B]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1111714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and identify constellations such as </a:t>
            </a:r>
            <a:r>
              <a:rPr lang="en-US" dirty="0" err="1"/>
              <a:t>Ursa</a:t>
            </a:r>
            <a:r>
              <a:rPr lang="en-US" dirty="0"/>
              <a:t> Major, </a:t>
            </a:r>
            <a:r>
              <a:rPr lang="en-US" dirty="0" err="1"/>
              <a:t>Ursa</a:t>
            </a:r>
            <a:r>
              <a:rPr lang="en-US" dirty="0"/>
              <a:t> Minor, Orion, Cassiopeia, and constellations of the zodiac.[AST.5C]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2049868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compare and contrast the scale, size, and distance of the Sun, Earth, and Moon system through the use of data and modeling.[AST.6A]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1783856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compare and contrast the scale, size, and distance of objects in the solar system such as the Sun and planets through the use of data and modeling.[AST.6B]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1445378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TotalTime>
  <Words>1336</Words>
  <Application>Microsoft Office PowerPoint</Application>
  <PresentationFormat>On-screen Show (4:3)</PresentationFormat>
  <Paragraphs>138</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8</cp:revision>
  <dcterms:created xsi:type="dcterms:W3CDTF">2014-10-20T16:17:28Z</dcterms:created>
  <dcterms:modified xsi:type="dcterms:W3CDTF">2014-11-04T16:11:53Z</dcterms:modified>
</cp:coreProperties>
</file>